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‹N°›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rusphoto.com/2900-methode-simple-pour-calculer-et-utiliser-lhyperfocal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ABD2E8-AEE1-4C83-B008-3E64DB63E6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Hyperfocale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9F1435-3E80-44C3-9CA3-5582902A6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871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5E3AE-F014-4CD0-8E7A-0B256D9F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Hyperfocale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3C5313-ED87-4B2A-888B-E2F368996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sz="3200" b="1"/>
              <a:t>Distance hyperfocale :</a:t>
            </a:r>
          </a:p>
          <a:p>
            <a:pPr marL="0" indent="0">
              <a:buNone/>
            </a:pPr>
            <a:r>
              <a:rPr lang="fr-CA" sz="3200" b="1"/>
              <a:t>F² / Ouverture du diaphragme x Cercle de confusion</a:t>
            </a:r>
          </a:p>
          <a:p>
            <a:pPr marL="0" indent="0">
              <a:buNone/>
            </a:pPr>
            <a:endParaRPr lang="fr-CA" sz="3200" b="1"/>
          </a:p>
          <a:p>
            <a:pPr marL="285750" indent="-285750"/>
            <a:r>
              <a:rPr lang="fr-CA"/>
              <a:t>Le </a:t>
            </a:r>
            <a:r>
              <a:rPr lang="fr-CA" b="1"/>
              <a:t>cercle de confusion </a:t>
            </a:r>
            <a:r>
              <a:rPr lang="fr-CA"/>
              <a:t>c'est le diamètre minimum du flou, au niveau du capteur, pour qu'il soit visible par l'</a:t>
            </a:r>
            <a:r>
              <a:rPr lang="fr-CA" err="1"/>
              <a:t>oeil</a:t>
            </a:r>
            <a:r>
              <a:rPr lang="fr-CA"/>
              <a:t> humain</a:t>
            </a:r>
          </a:p>
          <a:p>
            <a:pPr marL="285750" indent="-285750"/>
            <a:endParaRPr lang="fr-CA"/>
          </a:p>
          <a:p>
            <a:pPr marL="285750" indent="-285750"/>
            <a:r>
              <a:rPr lang="fr-CA"/>
              <a:t>Pour le calcul je vous fait grâce des formules car elles sont variables selon les auteurs… En bref je vous dirais que c’est l’acuité visuelle de votre capteur….</a:t>
            </a:r>
          </a:p>
          <a:p>
            <a:endParaRPr lang="fr-CA" b="1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786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5E3AE-F014-4CD0-8E7A-0B256D9F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Hyperfocale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3C5313-ED87-4B2A-888B-E2F368996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9618"/>
            <a:ext cx="9613861" cy="4279037"/>
          </a:xfrm>
        </p:spPr>
        <p:txBody>
          <a:bodyPr>
            <a:normAutofit fontScale="85000" lnSpcReduction="20000"/>
          </a:bodyPr>
          <a:lstStyle/>
          <a:p>
            <a:r>
              <a:rPr lang="fr-CA"/>
              <a:t>S’utilise principalement en photo de paysage ou de reportage pour d’obtenir la plus grande zone de netteté que faire ce peut.</a:t>
            </a:r>
          </a:p>
          <a:p>
            <a:endParaRPr lang="fr-CA"/>
          </a:p>
          <a:p>
            <a:r>
              <a:rPr lang="fr-CA"/>
              <a:t>L’hyperfocale permet de savoir à partir de quelle distance il faut focusser pour que tout soit claire sur l’image</a:t>
            </a:r>
          </a:p>
          <a:p>
            <a:endParaRPr lang="fr-CA">
              <a:hlinkClick r:id="rId2"/>
            </a:endParaRPr>
          </a:p>
          <a:p>
            <a:r>
              <a:rPr lang="fr-CA">
                <a:hlinkClick r:id="rId2"/>
              </a:rPr>
              <a:t>L'hyperfocale</a:t>
            </a:r>
            <a:r>
              <a:rPr lang="fr-CA"/>
              <a:t>, est l’endroit ou faire la mise au point pour avoir une netteté optimale du plus proche à l’infini.</a:t>
            </a:r>
          </a:p>
          <a:p>
            <a:endParaRPr lang="fr-CA"/>
          </a:p>
          <a:p>
            <a:r>
              <a:rPr lang="fr-CA"/>
              <a:t>C’est l’endroit que votre collimateur doit visé pour que tout soit net du début à l’infini.</a:t>
            </a:r>
          </a:p>
          <a:p>
            <a:endParaRPr lang="fr-CA"/>
          </a:p>
          <a:p>
            <a:r>
              <a:rPr lang="fr-CA"/>
              <a:t>Bref c’est pour avoir la photo la plus nette que faire ce peut pour que le monde dise wow c’est beau...</a:t>
            </a:r>
          </a:p>
          <a:p>
            <a:endParaRPr lang="fr-CA" b="1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14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5E3AE-F014-4CD0-8E7A-0B256D9F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Hyperfocale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A8C49172-33EC-4003-B30D-44CAB5884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/>
              <a:t>En général, lors que vous faite votre mise au point, 30% de la zone de netteté se situe devant le point visé par le collimateur et le reste derrière. Attention ce n’est pas une règle absolu car variable selon les objectifs. </a:t>
            </a:r>
          </a:p>
          <a:p>
            <a:endParaRPr lang="fr-CA"/>
          </a:p>
          <a:p>
            <a:r>
              <a:rPr lang="fr-CA"/>
              <a:t>Certains auteurs disent que la zone de netteté égale à la moitié de la distance de votre sujet focussé cad si votre collimateur vise un objet se situant à 2.4 mètres, 1.2 mètres devant cet objet sera  net et ce sera flou en avant de 1,2 mètre.</a:t>
            </a:r>
          </a:p>
          <a:p>
            <a:endParaRPr lang="fr-CA"/>
          </a:p>
          <a:p>
            <a:pPr marL="0" indent="0">
              <a:buNone/>
            </a:pPr>
            <a:endParaRPr lang="fr-CA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606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A996F9-2748-40E1-B829-5E062A9E6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Hyperfocale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6686240-7EDD-489F-BB06-296F64428AB8}"/>
              </a:ext>
            </a:extLst>
          </p:cNvPr>
          <p:cNvSpPr txBox="1"/>
          <p:nvPr/>
        </p:nvSpPr>
        <p:spPr>
          <a:xfrm>
            <a:off x="1482570" y="2272683"/>
            <a:ext cx="881161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/>
          </a:p>
          <a:p>
            <a:r>
              <a:rPr lang="fr-CA"/>
              <a:t>Jadis les échelles de profondeur de champ étaient sur les bagues d’objectifs. Il suffisait de placer le repère de l’infini sur le chiffre de l’ouverture et cela correspondait à l’hyperfocale… </a:t>
            </a:r>
          </a:p>
          <a:p>
            <a:endParaRPr lang="fr-CA"/>
          </a:p>
          <a:p>
            <a:r>
              <a:rPr lang="fr-CA"/>
              <a:t>Aujourd’hui pour trouver l’hyperfocale de votre appareil</a:t>
            </a:r>
          </a:p>
          <a:p>
            <a:endParaRPr lang="fr-CA"/>
          </a:p>
          <a:p>
            <a:r>
              <a:rPr lang="fr-CA"/>
              <a:t>Vous pouvez calculer manuellement avec la formule présentée au début…</a:t>
            </a:r>
          </a:p>
          <a:p>
            <a:endParaRPr lang="fr-CA"/>
          </a:p>
          <a:p>
            <a:r>
              <a:rPr lang="fr-CA"/>
              <a:t>Vous pouvez toujours trainer votre tableau Excel…</a:t>
            </a:r>
          </a:p>
          <a:p>
            <a:endParaRPr lang="fr-CA"/>
          </a:p>
          <a:p>
            <a:r>
              <a:rPr lang="fr-CA"/>
              <a:t>Aujourd’hui on trouve tout sur Internet  et le mieux c’est d’avoir une application sur votre téléphone.  </a:t>
            </a:r>
            <a:r>
              <a:rPr lang="fr-CA" err="1"/>
              <a:t>DoFMaster</a:t>
            </a:r>
            <a:r>
              <a:rPr lang="fr-CA"/>
              <a:t> est un site suggéré</a:t>
            </a:r>
          </a:p>
          <a:p>
            <a:endParaRPr lang="fr-CA"/>
          </a:p>
          <a:p>
            <a:endParaRPr lang="fr-CA"/>
          </a:p>
          <a:p>
            <a:endParaRPr lang="fr-CA"/>
          </a:p>
          <a:p>
            <a:endParaRPr lang="fr-CA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426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D0A75C-A271-4DA8-B48C-780657AD2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Hyperfocale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A60FC677-304E-4BAA-AF18-A3E701F12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371" y="2134791"/>
            <a:ext cx="7905750" cy="444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8646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191</TotalTime>
  <Words>143</Words>
  <Application>Microsoft Office PowerPoint</Application>
  <PresentationFormat>Grand écran</PresentationFormat>
  <Paragraphs>38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Hyperfocale</vt:lpstr>
      <vt:lpstr>Hyperfocale</vt:lpstr>
      <vt:lpstr>Hyperfocale</vt:lpstr>
      <vt:lpstr>Hyperfocale</vt:lpstr>
      <vt:lpstr>Hyperfocale</vt:lpstr>
      <vt:lpstr>Hyperfocale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leonidas ligori</dc:creator>
  <cp:lastModifiedBy>leonidas ligori</cp:lastModifiedBy>
  <cp:revision>23</cp:revision>
  <dcterms:created xsi:type="dcterms:W3CDTF">2017-08-14T20:59:58Z</dcterms:created>
  <dcterms:modified xsi:type="dcterms:W3CDTF">2018-03-28T12:38:14Z</dcterms:modified>
</cp:coreProperties>
</file>